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61" r:id="rId2"/>
    <p:sldId id="279" r:id="rId3"/>
    <p:sldId id="280" r:id="rId4"/>
    <p:sldId id="281" r:id="rId5"/>
    <p:sldId id="28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a Cutillo" userId="5059c8a0-43a5-44f0-b487-8ec42fe4bea5" providerId="ADAL" clId="{B3CD5DCE-72E8-4100-99BF-4AFF43D962C1}"/>
    <pc:docChg chg="modSld">
      <pc:chgData name="Luisa Cutillo" userId="5059c8a0-43a5-44f0-b487-8ec42fe4bea5" providerId="ADAL" clId="{B3CD5DCE-72E8-4100-99BF-4AFF43D962C1}" dt="2022-09-06T14:40:17.077" v="0" actId="115"/>
      <pc:docMkLst>
        <pc:docMk/>
      </pc:docMkLst>
      <pc:sldChg chg="modSp mod">
        <pc:chgData name="Luisa Cutillo" userId="5059c8a0-43a5-44f0-b487-8ec42fe4bea5" providerId="ADAL" clId="{B3CD5DCE-72E8-4100-99BF-4AFF43D962C1}" dt="2022-09-06T14:40:17.077" v="0" actId="115"/>
        <pc:sldMkLst>
          <pc:docMk/>
          <pc:sldMk cId="910284227" sldId="261"/>
        </pc:sldMkLst>
        <pc:spChg chg="mod">
          <ac:chgData name="Luisa Cutillo" userId="5059c8a0-43a5-44f0-b487-8ec42fe4bea5" providerId="ADAL" clId="{B3CD5DCE-72E8-4100-99BF-4AFF43D962C1}" dt="2022-09-06T14:40:17.077" v="0" actId="115"/>
          <ac:spMkLst>
            <pc:docMk/>
            <pc:sldMk cId="910284227" sldId="261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Polygon (light bg)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050368" y="0"/>
            <a:ext cx="7141633" cy="6096000"/>
          </a:xfrm>
          <a:custGeom>
            <a:avLst/>
            <a:gdLst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0 w 5356225"/>
              <a:gd name="connsiteY6" fmla="*/ 4572000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2925147 w 5356225"/>
              <a:gd name="connsiteY6" fmla="*/ 2430624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289041 w 5356225"/>
              <a:gd name="connsiteY6" fmla="*/ 2206689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820886 w 5356225"/>
              <a:gd name="connsiteY6" fmla="*/ 1870787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359021 w 5356225"/>
              <a:gd name="connsiteY6" fmla="*/ 2006081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1 w 5356225"/>
              <a:gd name="connsiteY5" fmla="*/ 2006081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99502 w 5356225"/>
              <a:gd name="connsiteY5" fmla="*/ 1975124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0 w 5356225"/>
              <a:gd name="connsiteY5" fmla="*/ 2013224 h 4572000"/>
              <a:gd name="connsiteX6" fmla="*/ 0 w 5356225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6225" h="4572000">
                <a:moveTo>
                  <a:pt x="0" y="0"/>
                </a:moveTo>
                <a:lnTo>
                  <a:pt x="5356225" y="0"/>
                </a:lnTo>
                <a:lnTo>
                  <a:pt x="5356225" y="0"/>
                </a:lnTo>
                <a:lnTo>
                  <a:pt x="5356225" y="4572000"/>
                </a:lnTo>
                <a:lnTo>
                  <a:pt x="5356225" y="4572000"/>
                </a:lnTo>
                <a:lnTo>
                  <a:pt x="3359020" y="201322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23/09/2016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728000" y="6297600"/>
            <a:ext cx="4800000" cy="192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6000" y="6288000"/>
            <a:ext cx="110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00" y="2640000"/>
            <a:ext cx="7728000" cy="816000"/>
          </a:xfrm>
        </p:spPr>
        <p:txBody>
          <a:bodyPr/>
          <a:lstStyle>
            <a:lvl1pPr>
              <a:defRPr sz="7333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73616" y="3552000"/>
            <a:ext cx="7728000" cy="72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4533" b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8" y="579967"/>
            <a:ext cx="1841733" cy="768000"/>
          </a:xfrm>
          <a:prstGeom prst="rect">
            <a:avLst/>
          </a:prstGeom>
        </p:spPr>
      </p:pic>
      <p:sp>
        <p:nvSpPr>
          <p:cNvPr id="18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" y="2472000"/>
            <a:ext cx="11040000" cy="38400"/>
          </a:xfrm>
          <a:solidFill>
            <a:schemeClr val="tx1"/>
          </a:solidFill>
        </p:spPr>
        <p:txBody>
          <a:bodyPr/>
          <a:lstStyle>
            <a:lvl1pPr>
              <a:defRPr sz="133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127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23/09/2016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728000" y="6297600"/>
            <a:ext cx="4800000" cy="192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6000" y="6288000"/>
            <a:ext cx="1104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00" y="2280000"/>
            <a:ext cx="11040000" cy="816000"/>
          </a:xfrm>
        </p:spPr>
        <p:txBody>
          <a:bodyPr/>
          <a:lstStyle>
            <a:lvl1pPr>
              <a:defRPr sz="4533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" y="2136000"/>
            <a:ext cx="11040000" cy="38400"/>
          </a:xfrm>
          <a:solidFill>
            <a:schemeClr val="bg1"/>
          </a:solidFill>
        </p:spPr>
        <p:txBody>
          <a:bodyPr/>
          <a:lstStyle>
            <a:lvl1pPr>
              <a:defRPr sz="133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353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3pPr marL="575986" indent="-335992">
              <a:defRPr/>
            </a:lvl3pPr>
            <a:lvl4pPr marL="1151971" indent="-335992">
              <a:defRPr/>
            </a:lvl4pPr>
            <a:lvl5pPr marL="1727957" indent="-335992">
              <a:defRPr/>
            </a:lvl5pPr>
            <a:lvl6pPr indent="-335992">
              <a:defRPr/>
            </a:lvl6pPr>
            <a:lvl7pPr indent="-335992">
              <a:defRPr/>
            </a:lvl7pPr>
          </a:lstStyle>
          <a:p>
            <a:pPr lvl="0"/>
            <a:r>
              <a:rPr lang="en-GB" dirty="0"/>
              <a:t>Click to add sub-header text. Indent for secondary levels and bullets. Or use buttons to add content.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16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999" y="576000"/>
            <a:ext cx="11040000" cy="3168000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200" b="0" baseline="0"/>
            </a:lvl1pPr>
            <a:lvl2pPr>
              <a:defRPr sz="2400" b="1"/>
            </a:lvl2pPr>
            <a:lvl3pPr marL="0" indent="0">
              <a:buFontTx/>
              <a:buNone/>
              <a:defRPr sz="2400"/>
            </a:lvl3pPr>
            <a:lvl4pPr marL="623984" indent="-311992">
              <a:defRPr sz="2400"/>
            </a:lvl4pPr>
            <a:lvl5pPr marL="935977" indent="-311992">
              <a:defRPr sz="2400"/>
            </a:lvl5pPr>
            <a:lvl6pPr>
              <a:defRPr sz="2400"/>
            </a:lvl6pPr>
            <a:lvl7pPr>
              <a:defRPr sz="2400"/>
            </a:lvl7pPr>
          </a:lstStyle>
          <a:p>
            <a:pPr lvl="0"/>
            <a:r>
              <a:rPr lang="en-GB" dirty="0"/>
              <a:t>‘Click to insert quote</a:t>
            </a:r>
            <a:br>
              <a:rPr lang="en-GB" dirty="0"/>
            </a:br>
            <a:r>
              <a:rPr lang="en-GB" dirty="0"/>
              <a:t>over as many lines </a:t>
            </a:r>
            <a:br>
              <a:rPr lang="en-GB" dirty="0"/>
            </a:br>
            <a:r>
              <a:rPr lang="en-GB" dirty="0"/>
              <a:t>as necessary’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576000" y="2040000"/>
            <a:ext cx="2880000" cy="72000"/>
          </a:xfrm>
          <a:solidFill>
            <a:schemeClr val="tx1"/>
          </a:solidFill>
        </p:spPr>
        <p:txBody>
          <a:bodyPr/>
          <a:lstStyle>
            <a:lvl1pPr>
              <a:defRPr sz="133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6000" y="4128000"/>
            <a:ext cx="1440000" cy="1440000"/>
          </a:xfrm>
        </p:spPr>
        <p:txBody>
          <a:bodyPr/>
          <a:lstStyle>
            <a:lvl1pPr>
              <a:defRPr sz="1333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416000" y="4128000"/>
            <a:ext cx="1440000" cy="1440000"/>
          </a:xfrm>
        </p:spPr>
        <p:txBody>
          <a:bodyPr/>
          <a:lstStyle>
            <a:lvl1pPr>
              <a:defRPr sz="1333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336000" y="4128000"/>
            <a:ext cx="1440000" cy="1440000"/>
          </a:xfrm>
        </p:spPr>
        <p:txBody>
          <a:bodyPr/>
          <a:lstStyle>
            <a:lvl1pPr>
              <a:defRPr sz="1333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256000" y="4128000"/>
            <a:ext cx="1440000" cy="1440000"/>
          </a:xfrm>
        </p:spPr>
        <p:txBody>
          <a:bodyPr/>
          <a:lstStyle>
            <a:lvl1pPr>
              <a:defRPr sz="1333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10176000" y="4128000"/>
            <a:ext cx="1440000" cy="1440000"/>
          </a:xfrm>
        </p:spPr>
        <p:txBody>
          <a:bodyPr/>
          <a:lstStyle>
            <a:lvl1pPr>
              <a:defRPr sz="1333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76000" y="456000"/>
            <a:ext cx="11040000" cy="38400"/>
          </a:xfrm>
          <a:solidFill>
            <a:schemeClr val="tx1"/>
          </a:solidFill>
        </p:spPr>
        <p:txBody>
          <a:bodyPr/>
          <a:lstStyle>
            <a:lvl1pPr>
              <a:defRPr sz="133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2496000" y="4128000"/>
            <a:ext cx="1440000" cy="1440000"/>
          </a:xfrm>
        </p:spPr>
        <p:txBody>
          <a:bodyPr/>
          <a:lstStyle>
            <a:lvl1pPr>
              <a:defRPr sz="1333" b="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945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999" y="576000"/>
            <a:ext cx="7728000" cy="5376000"/>
          </a:xfrm>
        </p:spPr>
        <p:txBody>
          <a:bodyPr/>
          <a:lstStyle>
            <a:lvl1pPr>
              <a:lnSpc>
                <a:spcPct val="85000"/>
              </a:lnSpc>
              <a:defRPr sz="2800" b="0"/>
            </a:lvl1pPr>
            <a:lvl3pPr marL="311992" indent="-311992">
              <a:defRPr/>
            </a:lvl3pPr>
            <a:lvl4pPr marL="623984" indent="-311992">
              <a:defRPr/>
            </a:lvl4pPr>
            <a:lvl5pPr marL="935977" indent="-311992">
              <a:defRPr/>
            </a:lvl5pPr>
            <a:lvl6pPr>
              <a:defRPr/>
            </a:lvl6pPr>
          </a:lstStyle>
          <a:p>
            <a:pPr lvl="0"/>
            <a:r>
              <a:rPr lang="en-GB" dirty="0"/>
              <a:t>Click to add Master Intro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76000" y="456000"/>
            <a:ext cx="11040000" cy="38400"/>
          </a:xfrm>
          <a:solidFill>
            <a:schemeClr val="tx1"/>
          </a:solidFill>
        </p:spPr>
        <p:txBody>
          <a:bodyPr/>
          <a:lstStyle>
            <a:lvl1pPr>
              <a:defRPr sz="133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1529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000" y="576000"/>
            <a:ext cx="7728000" cy="5376000"/>
          </a:xfrm>
        </p:spPr>
        <p:txBody>
          <a:bodyPr/>
          <a:lstStyle>
            <a:lvl1pPr>
              <a:lnSpc>
                <a:spcPct val="85000"/>
              </a:lnSpc>
              <a:defRPr sz="2800" b="0">
                <a:solidFill>
                  <a:schemeClr val="bg1"/>
                </a:solidFill>
              </a:defRPr>
            </a:lvl1pPr>
            <a:lvl3pPr marL="311992" indent="-311992">
              <a:defRPr/>
            </a:lvl3pPr>
            <a:lvl4pPr marL="623984" indent="-311992">
              <a:defRPr/>
            </a:lvl4pPr>
            <a:lvl5pPr marL="935977" indent="-311992">
              <a:defRPr/>
            </a:lvl5pPr>
            <a:lvl6pPr>
              <a:defRPr/>
            </a:lvl6pPr>
          </a:lstStyle>
          <a:p>
            <a:pPr lvl="0"/>
            <a:r>
              <a:rPr lang="en-GB" dirty="0"/>
              <a:t>Click to add Master Intro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23/09/2016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76000" y="480000"/>
            <a:ext cx="1104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728000" y="6297600"/>
            <a:ext cx="4800000" cy="192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6000" y="6288000"/>
            <a:ext cx="1104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318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632000"/>
            <a:ext cx="5232000" cy="4320000"/>
          </a:xfrm>
        </p:spPr>
        <p:txBody>
          <a:bodyPr/>
          <a:lstStyle>
            <a:lvl1pPr>
              <a:defRPr sz="1733"/>
            </a:lvl1pPr>
            <a:lvl2pPr>
              <a:defRPr sz="1733"/>
            </a:lvl2pPr>
            <a:lvl3pPr indent="-239994">
              <a:defRPr sz="1733"/>
            </a:lvl3pPr>
            <a:lvl4pPr indent="-239994">
              <a:defRPr sz="1733"/>
            </a:lvl4pPr>
            <a:lvl5pPr indent="-239994">
              <a:defRPr sz="1733"/>
            </a:lvl5pPr>
            <a:lvl6pPr indent="-239994">
              <a:defRPr sz="1733" baseline="0"/>
            </a:lvl6pPr>
            <a:lvl7pPr indent="-239994">
              <a:defRPr sz="1733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00" y="1632000"/>
            <a:ext cx="5232000" cy="4320000"/>
          </a:xfrm>
        </p:spPr>
        <p:txBody>
          <a:bodyPr/>
          <a:lstStyle>
            <a:lvl1pPr>
              <a:defRPr sz="1733"/>
            </a:lvl1pPr>
            <a:lvl2pPr>
              <a:defRPr sz="1733"/>
            </a:lvl2pPr>
            <a:lvl3pPr indent="-239994">
              <a:defRPr sz="1733"/>
            </a:lvl3pPr>
            <a:lvl4pPr indent="-239994">
              <a:defRPr sz="1733"/>
            </a:lvl4pPr>
            <a:lvl5pPr indent="-239994">
              <a:defRPr sz="1733" baseline="0"/>
            </a:lvl5pPr>
            <a:lvl6pPr indent="-239994">
              <a:defRPr sz="1733"/>
            </a:lvl6pPr>
            <a:lvl7pPr indent="-239994">
              <a:defRPr sz="1733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52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576000"/>
            <a:ext cx="5232000" cy="6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632000"/>
            <a:ext cx="5232000" cy="4320000"/>
          </a:xfrm>
        </p:spPr>
        <p:txBody>
          <a:bodyPr/>
          <a:lstStyle>
            <a:lvl1pPr>
              <a:defRPr sz="1733"/>
            </a:lvl1pPr>
            <a:lvl2pPr>
              <a:defRPr sz="1733"/>
            </a:lvl2pPr>
            <a:lvl3pPr indent="-239994">
              <a:defRPr sz="1733"/>
            </a:lvl3pPr>
            <a:lvl4pPr indent="-239994">
              <a:defRPr sz="1733"/>
            </a:lvl4pPr>
            <a:lvl5pPr indent="-239994">
              <a:defRPr sz="1733"/>
            </a:lvl5pPr>
            <a:lvl6pPr indent="-239994">
              <a:defRPr sz="1733" baseline="0"/>
            </a:lvl6pPr>
            <a:lvl7pPr indent="-239994">
              <a:defRPr sz="1733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84000" y="576000"/>
            <a:ext cx="5232000" cy="5232000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49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36000" y="1632000"/>
            <a:ext cx="3480000" cy="4128000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56000" y="1632000"/>
            <a:ext cx="3480000" cy="4128000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76000" y="1632000"/>
            <a:ext cx="3480000" cy="4128000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027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(1 large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76000" y="1632000"/>
            <a:ext cx="8160000" cy="3600000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88000" y="1632000"/>
            <a:ext cx="2328000" cy="1632000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288000" y="3600000"/>
            <a:ext cx="2328000" cy="1632000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393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4128000"/>
            <a:ext cx="1344000" cy="1488000"/>
          </a:xfrm>
        </p:spPr>
        <p:txBody>
          <a:bodyPr/>
          <a:lstStyle>
            <a:lvl1pPr>
              <a:defRPr sz="1733" b="0"/>
            </a:lvl1pPr>
            <a:lvl2pPr>
              <a:defRPr sz="1733" b="0"/>
            </a:lvl2pPr>
            <a:lvl3pPr>
              <a:defRPr sz="1733" b="0"/>
            </a:lvl3pPr>
            <a:lvl4pPr marL="311992" indent="0">
              <a:buNone/>
              <a:defRPr sz="2133"/>
            </a:lvl4pPr>
            <a:lvl5pPr>
              <a:defRPr sz="2133"/>
            </a:lvl5pPr>
            <a:lvl6pPr>
              <a:defRPr sz="2133" baseline="0"/>
            </a:lvl6pPr>
            <a:lvl7pPr>
              <a:defRPr sz="2133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6000" y="1776000"/>
            <a:ext cx="1344000" cy="2064000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2192000" y="4128000"/>
            <a:ext cx="1344000" cy="1488000"/>
          </a:xfrm>
        </p:spPr>
        <p:txBody>
          <a:bodyPr/>
          <a:lstStyle>
            <a:lvl1pPr>
              <a:defRPr sz="1733" b="0"/>
            </a:lvl1pPr>
            <a:lvl2pPr>
              <a:defRPr sz="1733" b="0"/>
            </a:lvl2pPr>
            <a:lvl3pPr>
              <a:defRPr sz="1733" b="0"/>
            </a:lvl3pPr>
            <a:lvl4pPr marL="311992" indent="0">
              <a:buNone/>
              <a:defRPr sz="2133"/>
            </a:lvl4pPr>
            <a:lvl5pPr>
              <a:defRPr sz="2133"/>
            </a:lvl5pPr>
            <a:lvl6pPr>
              <a:defRPr sz="2133" baseline="0"/>
            </a:lvl6pPr>
            <a:lvl7pPr>
              <a:defRPr sz="2133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192000" y="1776000"/>
            <a:ext cx="1344000" cy="2064000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3808000" y="4128000"/>
            <a:ext cx="1344000" cy="1488000"/>
          </a:xfrm>
        </p:spPr>
        <p:txBody>
          <a:bodyPr/>
          <a:lstStyle>
            <a:lvl1pPr>
              <a:defRPr sz="1733" b="0"/>
            </a:lvl1pPr>
            <a:lvl2pPr>
              <a:defRPr sz="1733" b="0"/>
            </a:lvl2pPr>
            <a:lvl3pPr>
              <a:defRPr sz="1733" b="0"/>
            </a:lvl3pPr>
            <a:lvl4pPr marL="311992" indent="0">
              <a:buNone/>
              <a:defRPr sz="2133"/>
            </a:lvl4pPr>
            <a:lvl5pPr>
              <a:defRPr sz="2133"/>
            </a:lvl5pPr>
            <a:lvl6pPr>
              <a:defRPr sz="2133" baseline="0"/>
            </a:lvl6pPr>
            <a:lvl7pPr>
              <a:defRPr sz="2133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3808000" y="1776000"/>
            <a:ext cx="1344000" cy="2064000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5424000" y="4128000"/>
            <a:ext cx="1344000" cy="1488000"/>
          </a:xfrm>
        </p:spPr>
        <p:txBody>
          <a:bodyPr/>
          <a:lstStyle>
            <a:lvl1pPr>
              <a:defRPr sz="1733" b="0"/>
            </a:lvl1pPr>
            <a:lvl2pPr>
              <a:defRPr sz="1733" b="0"/>
            </a:lvl2pPr>
            <a:lvl3pPr>
              <a:defRPr sz="1733" b="0"/>
            </a:lvl3pPr>
            <a:lvl4pPr marL="311992" indent="0">
              <a:buNone/>
              <a:defRPr sz="2133"/>
            </a:lvl4pPr>
            <a:lvl5pPr>
              <a:defRPr sz="2133"/>
            </a:lvl5pPr>
            <a:lvl6pPr>
              <a:defRPr sz="2133" baseline="0"/>
            </a:lvl6pPr>
            <a:lvl7pPr>
              <a:defRPr sz="2133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5424000" y="1776000"/>
            <a:ext cx="1344000" cy="2064000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7040000" y="4128000"/>
            <a:ext cx="1344000" cy="1488000"/>
          </a:xfrm>
        </p:spPr>
        <p:txBody>
          <a:bodyPr/>
          <a:lstStyle>
            <a:lvl1pPr>
              <a:defRPr sz="1733" b="0"/>
            </a:lvl1pPr>
            <a:lvl2pPr>
              <a:defRPr sz="1733" b="0"/>
            </a:lvl2pPr>
            <a:lvl3pPr>
              <a:defRPr sz="1733" b="0"/>
            </a:lvl3pPr>
            <a:lvl4pPr marL="311992" indent="0">
              <a:buNone/>
              <a:defRPr sz="2133"/>
            </a:lvl4pPr>
            <a:lvl5pPr>
              <a:defRPr sz="2133"/>
            </a:lvl5pPr>
            <a:lvl6pPr>
              <a:defRPr sz="2133" baseline="0"/>
            </a:lvl6pPr>
            <a:lvl7pPr>
              <a:defRPr sz="2133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7040000" y="1776000"/>
            <a:ext cx="1344000" cy="2064000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22"/>
          </p:nvPr>
        </p:nvSpPr>
        <p:spPr>
          <a:xfrm>
            <a:off x="8656000" y="4128000"/>
            <a:ext cx="1344000" cy="1488000"/>
          </a:xfrm>
        </p:spPr>
        <p:txBody>
          <a:bodyPr/>
          <a:lstStyle>
            <a:lvl1pPr>
              <a:defRPr sz="1733" b="0"/>
            </a:lvl1pPr>
            <a:lvl2pPr>
              <a:defRPr sz="1733" b="0"/>
            </a:lvl2pPr>
            <a:lvl3pPr>
              <a:defRPr sz="1733" b="0"/>
            </a:lvl3pPr>
            <a:lvl4pPr marL="311992" indent="0">
              <a:buNone/>
              <a:defRPr sz="2133"/>
            </a:lvl4pPr>
            <a:lvl5pPr>
              <a:defRPr sz="2133"/>
            </a:lvl5pPr>
            <a:lvl6pPr>
              <a:defRPr sz="2133" baseline="0"/>
            </a:lvl6pPr>
            <a:lvl7pPr>
              <a:defRPr sz="2133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8656000" y="1776000"/>
            <a:ext cx="1344000" cy="2064000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4"/>
          </p:nvPr>
        </p:nvSpPr>
        <p:spPr>
          <a:xfrm>
            <a:off x="10272000" y="4128000"/>
            <a:ext cx="1344000" cy="1488000"/>
          </a:xfrm>
        </p:spPr>
        <p:txBody>
          <a:bodyPr/>
          <a:lstStyle>
            <a:lvl1pPr>
              <a:defRPr sz="1733" b="0"/>
            </a:lvl1pPr>
            <a:lvl2pPr>
              <a:defRPr sz="1733" b="0"/>
            </a:lvl2pPr>
            <a:lvl3pPr>
              <a:defRPr sz="1733" b="0"/>
            </a:lvl3pPr>
            <a:lvl4pPr marL="311992" indent="0">
              <a:buNone/>
              <a:defRPr sz="2133"/>
            </a:lvl4pPr>
            <a:lvl5pPr>
              <a:defRPr sz="2133"/>
            </a:lvl5pPr>
            <a:lvl6pPr>
              <a:defRPr sz="2133" baseline="0"/>
            </a:lvl6pPr>
            <a:lvl7pPr>
              <a:defRPr sz="2133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10272000" y="1776000"/>
            <a:ext cx="1344000" cy="2064000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87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Polygon (dark dg)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050368" y="0"/>
            <a:ext cx="7141633" cy="6096000"/>
          </a:xfrm>
          <a:custGeom>
            <a:avLst/>
            <a:gdLst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0 w 5356225"/>
              <a:gd name="connsiteY6" fmla="*/ 4572000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2925147 w 5356225"/>
              <a:gd name="connsiteY6" fmla="*/ 2430624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289041 w 5356225"/>
              <a:gd name="connsiteY6" fmla="*/ 2206689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820886 w 5356225"/>
              <a:gd name="connsiteY6" fmla="*/ 1870787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359021 w 5356225"/>
              <a:gd name="connsiteY6" fmla="*/ 2006081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1 w 5356225"/>
              <a:gd name="connsiteY5" fmla="*/ 2006081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99502 w 5356225"/>
              <a:gd name="connsiteY5" fmla="*/ 1975124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0 w 5356225"/>
              <a:gd name="connsiteY5" fmla="*/ 2013224 h 4572000"/>
              <a:gd name="connsiteX6" fmla="*/ 0 w 5356225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6225" h="4572000">
                <a:moveTo>
                  <a:pt x="0" y="0"/>
                </a:moveTo>
                <a:lnTo>
                  <a:pt x="5356225" y="0"/>
                </a:lnTo>
                <a:lnTo>
                  <a:pt x="5356225" y="0"/>
                </a:lnTo>
                <a:lnTo>
                  <a:pt x="5356225" y="4572000"/>
                </a:lnTo>
                <a:lnTo>
                  <a:pt x="5356225" y="4572000"/>
                </a:lnTo>
                <a:lnTo>
                  <a:pt x="3359020" y="201322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6000" y="6297600"/>
            <a:ext cx="1104000" cy="19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23/09/2016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28000" y="6465600"/>
            <a:ext cx="7200000" cy="19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6000" y="6297600"/>
            <a:ext cx="720000" cy="19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728000" y="6297600"/>
            <a:ext cx="4800000" cy="192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6000" y="6288000"/>
            <a:ext cx="1104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00" y="2640000"/>
            <a:ext cx="7728000" cy="816000"/>
          </a:xfrm>
        </p:spPr>
        <p:txBody>
          <a:bodyPr/>
          <a:lstStyle>
            <a:lvl1pPr>
              <a:defRPr sz="7333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73616" y="3552000"/>
            <a:ext cx="7728000" cy="72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4533" b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2" name="Picture 11" descr="ATI_logo_white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1" y="576000"/>
            <a:ext cx="1841732" cy="768000"/>
          </a:xfrm>
          <a:prstGeom prst="rect">
            <a:avLst/>
          </a:prstGeom>
        </p:spPr>
      </p:pic>
      <p:sp>
        <p:nvSpPr>
          <p:cNvPr id="14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" y="2472000"/>
            <a:ext cx="11040000" cy="38400"/>
          </a:xfrm>
          <a:solidFill>
            <a:schemeClr val="bg1"/>
          </a:solidFill>
        </p:spPr>
        <p:txBody>
          <a:bodyPr/>
          <a:lstStyle>
            <a:lvl1pPr>
              <a:defRPr sz="133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646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mage only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23/09/2016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728000" y="6297600"/>
            <a:ext cx="4800000" cy="192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6000" y="6288000"/>
            <a:ext cx="1104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341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age only (blac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437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Details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23/09/2016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728000" y="6297600"/>
            <a:ext cx="4800000" cy="192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6000" y="6288000"/>
            <a:ext cx="1104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00" y="4128000"/>
            <a:ext cx="7680000" cy="120000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  <a:lvl2pPr marL="311992" indent="-311992">
              <a:buFont typeface="Arial" pitchFamily="34" charset="0"/>
              <a:buChar char="–"/>
              <a:defRPr sz="2400">
                <a:solidFill>
                  <a:schemeClr val="bg1"/>
                </a:solidFill>
              </a:defRPr>
            </a:lvl2pPr>
            <a:lvl3pPr marL="623984">
              <a:defRPr sz="2400">
                <a:solidFill>
                  <a:schemeClr val="bg1"/>
                </a:solidFill>
              </a:defRPr>
            </a:lvl3pPr>
            <a:lvl4pPr marL="935977">
              <a:defRPr sz="2400">
                <a:solidFill>
                  <a:schemeClr val="bg1"/>
                </a:solidFill>
              </a:defRPr>
            </a:lvl4pPr>
            <a:lvl5pPr marL="1247969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" y="4008000"/>
            <a:ext cx="4056000" cy="72000"/>
          </a:xfrm>
          <a:solidFill>
            <a:schemeClr val="bg1"/>
          </a:solidFill>
        </p:spPr>
        <p:txBody>
          <a:bodyPr/>
          <a:lstStyle>
            <a:lvl1pPr>
              <a:defRPr sz="133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10" name="Picture 9" descr="ATI_logo_white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2" y="609600"/>
            <a:ext cx="1611516" cy="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07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Detail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23/09/2016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728000" y="6297600"/>
            <a:ext cx="4800000" cy="192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6000" y="6288000"/>
            <a:ext cx="1104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00" y="4128000"/>
            <a:ext cx="7680000" cy="120000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  <a:lvl2pPr marL="311992" indent="-311992">
              <a:buFont typeface="Arial" pitchFamily="34" charset="0"/>
              <a:buChar char="–"/>
              <a:defRPr sz="2400">
                <a:solidFill>
                  <a:schemeClr val="bg1"/>
                </a:solidFill>
              </a:defRPr>
            </a:lvl2pPr>
            <a:lvl3pPr marL="623984">
              <a:defRPr sz="2400">
                <a:solidFill>
                  <a:schemeClr val="bg1"/>
                </a:solidFill>
              </a:defRPr>
            </a:lvl3pPr>
            <a:lvl4pPr marL="935977">
              <a:defRPr sz="2400">
                <a:solidFill>
                  <a:schemeClr val="bg1"/>
                </a:solidFill>
              </a:defRPr>
            </a:lvl4pPr>
            <a:lvl5pPr marL="1247969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" y="4008000"/>
            <a:ext cx="4056000" cy="72000"/>
          </a:xfrm>
          <a:solidFill>
            <a:schemeClr val="bg1"/>
          </a:solidFill>
        </p:spPr>
        <p:txBody>
          <a:bodyPr/>
          <a:lstStyle>
            <a:lvl1pPr>
              <a:defRPr sz="133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9825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594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23/09/2016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55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olygon (light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5050368" y="0"/>
            <a:ext cx="7141633" cy="6096000"/>
          </a:xfrm>
          <a:custGeom>
            <a:avLst/>
            <a:gdLst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0 w 5356225"/>
              <a:gd name="connsiteY6" fmla="*/ 4572000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2925147 w 5356225"/>
              <a:gd name="connsiteY6" fmla="*/ 2430624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289041 w 5356225"/>
              <a:gd name="connsiteY6" fmla="*/ 2206689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820886 w 5356225"/>
              <a:gd name="connsiteY6" fmla="*/ 1870787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359021 w 5356225"/>
              <a:gd name="connsiteY6" fmla="*/ 2006081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1 w 5356225"/>
              <a:gd name="connsiteY5" fmla="*/ 2006081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99502 w 5356225"/>
              <a:gd name="connsiteY5" fmla="*/ 1975124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0 w 5356225"/>
              <a:gd name="connsiteY5" fmla="*/ 2013224 h 4572000"/>
              <a:gd name="connsiteX6" fmla="*/ 0 w 5356225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6225" h="4572000">
                <a:moveTo>
                  <a:pt x="0" y="0"/>
                </a:moveTo>
                <a:lnTo>
                  <a:pt x="5356225" y="0"/>
                </a:lnTo>
                <a:lnTo>
                  <a:pt x="5356225" y="0"/>
                </a:lnTo>
                <a:lnTo>
                  <a:pt x="5356225" y="4572000"/>
                </a:lnTo>
                <a:lnTo>
                  <a:pt x="5356225" y="4572000"/>
                </a:lnTo>
                <a:lnTo>
                  <a:pt x="3359020" y="201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23/09/2016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728000" y="6297600"/>
            <a:ext cx="4800000" cy="192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6000" y="6288000"/>
            <a:ext cx="110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00" y="2640000"/>
            <a:ext cx="11040000" cy="816000"/>
          </a:xfrm>
        </p:spPr>
        <p:txBody>
          <a:bodyPr/>
          <a:lstStyle>
            <a:lvl1pPr>
              <a:defRPr sz="7333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76000" y="3552000"/>
            <a:ext cx="11040000" cy="72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4533" b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8" y="579967"/>
            <a:ext cx="1841733" cy="768000"/>
          </a:xfrm>
          <a:prstGeom prst="rect">
            <a:avLst/>
          </a:prstGeom>
        </p:spPr>
      </p:pic>
      <p:sp>
        <p:nvSpPr>
          <p:cNvPr id="16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" y="2472000"/>
            <a:ext cx="11040000" cy="38400"/>
          </a:xfrm>
          <a:solidFill>
            <a:schemeClr val="tx1"/>
          </a:solidFill>
        </p:spPr>
        <p:txBody>
          <a:bodyPr/>
          <a:lstStyle>
            <a:lvl1pPr>
              <a:defRPr sz="133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448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olygon (dark bg)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5050368" y="0"/>
            <a:ext cx="7141633" cy="6096000"/>
          </a:xfrm>
          <a:custGeom>
            <a:avLst/>
            <a:gdLst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0 w 5356225"/>
              <a:gd name="connsiteY6" fmla="*/ 4572000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2925147 w 5356225"/>
              <a:gd name="connsiteY6" fmla="*/ 2430624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289041 w 5356225"/>
              <a:gd name="connsiteY6" fmla="*/ 2206689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820886 w 5356225"/>
              <a:gd name="connsiteY6" fmla="*/ 1870787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0 w 5356225"/>
              <a:gd name="connsiteY5" fmla="*/ 4572000 h 4572000"/>
              <a:gd name="connsiteX6" fmla="*/ 3359021 w 5356225"/>
              <a:gd name="connsiteY6" fmla="*/ 2006081 h 4572000"/>
              <a:gd name="connsiteX7" fmla="*/ 0 w 5356225"/>
              <a:gd name="connsiteY7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1 w 5356225"/>
              <a:gd name="connsiteY5" fmla="*/ 2006081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99502 w 5356225"/>
              <a:gd name="connsiteY5" fmla="*/ 1975124 h 4572000"/>
              <a:gd name="connsiteX6" fmla="*/ 0 w 5356225"/>
              <a:gd name="connsiteY6" fmla="*/ 0 h 4572000"/>
              <a:gd name="connsiteX0" fmla="*/ 0 w 5356225"/>
              <a:gd name="connsiteY0" fmla="*/ 0 h 4572000"/>
              <a:gd name="connsiteX1" fmla="*/ 5356225 w 5356225"/>
              <a:gd name="connsiteY1" fmla="*/ 0 h 4572000"/>
              <a:gd name="connsiteX2" fmla="*/ 5356225 w 5356225"/>
              <a:gd name="connsiteY2" fmla="*/ 0 h 4572000"/>
              <a:gd name="connsiteX3" fmla="*/ 5356225 w 5356225"/>
              <a:gd name="connsiteY3" fmla="*/ 4572000 h 4572000"/>
              <a:gd name="connsiteX4" fmla="*/ 5356225 w 5356225"/>
              <a:gd name="connsiteY4" fmla="*/ 4572000 h 4572000"/>
              <a:gd name="connsiteX5" fmla="*/ 3359020 w 5356225"/>
              <a:gd name="connsiteY5" fmla="*/ 2013224 h 4572000"/>
              <a:gd name="connsiteX6" fmla="*/ 0 w 5356225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6225" h="4572000">
                <a:moveTo>
                  <a:pt x="0" y="0"/>
                </a:moveTo>
                <a:lnTo>
                  <a:pt x="5356225" y="0"/>
                </a:lnTo>
                <a:lnTo>
                  <a:pt x="5356225" y="0"/>
                </a:lnTo>
                <a:lnTo>
                  <a:pt x="5356225" y="4572000"/>
                </a:lnTo>
                <a:lnTo>
                  <a:pt x="5356225" y="4572000"/>
                </a:lnTo>
                <a:lnTo>
                  <a:pt x="3359020" y="201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23/09/2016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728000" y="6297600"/>
            <a:ext cx="4800000" cy="192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6000" y="6288000"/>
            <a:ext cx="1104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00" y="2640000"/>
            <a:ext cx="11040000" cy="816000"/>
          </a:xfrm>
        </p:spPr>
        <p:txBody>
          <a:bodyPr/>
          <a:lstStyle>
            <a:lvl1pPr>
              <a:defRPr sz="7333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76000" y="3552000"/>
            <a:ext cx="11040000" cy="72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4533" b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4" name="Picture 13" descr="ATI_logo_white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1" y="576000"/>
            <a:ext cx="1841732" cy="768000"/>
          </a:xfrm>
          <a:prstGeom prst="rect">
            <a:avLst/>
          </a:prstGeom>
        </p:spPr>
      </p:pic>
      <p:sp>
        <p:nvSpPr>
          <p:cNvPr id="1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" y="2472000"/>
            <a:ext cx="11040000" cy="38400"/>
          </a:xfrm>
          <a:solidFill>
            <a:schemeClr val="bg1"/>
          </a:solidFill>
        </p:spPr>
        <p:txBody>
          <a:bodyPr/>
          <a:lstStyle>
            <a:lvl1pPr>
              <a:defRPr sz="133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88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23/09/2016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728000" y="6297600"/>
            <a:ext cx="4800000" cy="192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6000" y="6288000"/>
            <a:ext cx="1104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00" y="2640000"/>
            <a:ext cx="11040000" cy="816000"/>
          </a:xfrm>
        </p:spPr>
        <p:txBody>
          <a:bodyPr/>
          <a:lstStyle>
            <a:lvl1pPr>
              <a:defRPr sz="7333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76000" y="3552000"/>
            <a:ext cx="11040000" cy="72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4533" b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 descr="ATI_logo_white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1" y="576000"/>
            <a:ext cx="1841732" cy="768000"/>
          </a:xfrm>
          <a:prstGeom prst="rect">
            <a:avLst/>
          </a:prstGeom>
        </p:spPr>
      </p:pic>
      <p:sp>
        <p:nvSpPr>
          <p:cNvPr id="14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" y="2472000"/>
            <a:ext cx="11040000" cy="38400"/>
          </a:xfrm>
          <a:solidFill>
            <a:schemeClr val="bg1"/>
          </a:solidFill>
        </p:spPr>
        <p:txBody>
          <a:bodyPr/>
          <a:lstStyle>
            <a:lvl1pPr>
              <a:defRPr sz="133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593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23/09/2016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728000" y="6297600"/>
            <a:ext cx="4800000" cy="192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6000" y="6288000"/>
            <a:ext cx="110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00" y="2640000"/>
            <a:ext cx="11040000" cy="816000"/>
          </a:xfrm>
        </p:spPr>
        <p:txBody>
          <a:bodyPr/>
          <a:lstStyle>
            <a:lvl1pPr>
              <a:defRPr sz="7333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76000" y="3552000"/>
            <a:ext cx="11040000" cy="72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4533" b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8" y="579967"/>
            <a:ext cx="1841733" cy="768000"/>
          </a:xfrm>
          <a:prstGeom prst="rect">
            <a:avLst/>
          </a:prstGeom>
        </p:spPr>
      </p:pic>
      <p:sp>
        <p:nvSpPr>
          <p:cNvPr id="14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" y="2472000"/>
            <a:ext cx="11040000" cy="38400"/>
          </a:xfrm>
          <a:solidFill>
            <a:schemeClr val="tx1"/>
          </a:solidFill>
        </p:spPr>
        <p:txBody>
          <a:bodyPr/>
          <a:lstStyle>
            <a:lvl1pPr>
              <a:defRPr sz="133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307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23/09/2016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728000" y="6297600"/>
            <a:ext cx="4800000" cy="192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6000" y="6288000"/>
            <a:ext cx="1104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00" y="2640000"/>
            <a:ext cx="11040000" cy="816000"/>
          </a:xfrm>
        </p:spPr>
        <p:txBody>
          <a:bodyPr/>
          <a:lstStyle>
            <a:lvl1pPr>
              <a:defRPr sz="7333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76000" y="3552000"/>
            <a:ext cx="11040000" cy="720000"/>
          </a:xfrm>
        </p:spPr>
        <p:txBody>
          <a:bodyPr/>
          <a:lstStyle>
            <a:lvl1pPr marL="0" indent="0" algn="l">
              <a:lnSpc>
                <a:spcPct val="85000"/>
              </a:lnSpc>
              <a:buNone/>
              <a:defRPr sz="4533" b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2" name="Picture 11" descr="ATI_logo_white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01" y="576000"/>
            <a:ext cx="1841732" cy="768000"/>
          </a:xfrm>
          <a:prstGeom prst="rect">
            <a:avLst/>
          </a:prstGeom>
        </p:spPr>
      </p:pic>
      <p:sp>
        <p:nvSpPr>
          <p:cNvPr id="14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" y="2472000"/>
            <a:ext cx="11040000" cy="38400"/>
          </a:xfrm>
          <a:solidFill>
            <a:schemeClr val="bg1"/>
          </a:solidFill>
        </p:spPr>
        <p:txBody>
          <a:bodyPr/>
          <a:lstStyle>
            <a:lvl1pPr>
              <a:defRPr sz="133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913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Dark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23/09/2016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728000" y="6297600"/>
            <a:ext cx="4800000" cy="192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6000" y="6288000"/>
            <a:ext cx="1104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00" y="2280000"/>
            <a:ext cx="11040000" cy="816000"/>
          </a:xfrm>
        </p:spPr>
        <p:txBody>
          <a:bodyPr/>
          <a:lstStyle>
            <a:lvl1pPr>
              <a:defRPr sz="4533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" y="2136000"/>
            <a:ext cx="11040000" cy="38400"/>
          </a:xfrm>
          <a:solidFill>
            <a:schemeClr val="bg1"/>
          </a:solidFill>
        </p:spPr>
        <p:txBody>
          <a:bodyPr/>
          <a:lstStyle>
            <a:lvl1pPr>
              <a:defRPr sz="133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137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Light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23/09/2016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00" y="2280000"/>
            <a:ext cx="11040000" cy="816000"/>
          </a:xfrm>
        </p:spPr>
        <p:txBody>
          <a:bodyPr/>
          <a:lstStyle>
            <a:lvl1pPr>
              <a:defRPr sz="4533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576000" y="2136000"/>
            <a:ext cx="11040000" cy="38400"/>
          </a:xfrm>
          <a:solidFill>
            <a:schemeClr val="tx1"/>
          </a:solidFill>
        </p:spPr>
        <p:txBody>
          <a:bodyPr/>
          <a:lstStyle>
            <a:lvl1pPr>
              <a:defRPr sz="133" b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222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1728000" y="6297600"/>
            <a:ext cx="4800000" cy="192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Alan Turing Institute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576000"/>
            <a:ext cx="11040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632000"/>
            <a:ext cx="11040000" cy="43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add sub-header text. Indent for secondary levels and bullets. Or use buttons to add content. 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00" y="6297600"/>
            <a:ext cx="1104000" cy="19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23/09/2016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8000" y="6465600"/>
            <a:ext cx="7200000" cy="19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000" y="6297600"/>
            <a:ext cx="720000" cy="19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67" b="1">
                <a:solidFill>
                  <a:schemeClr val="tx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76000" y="6288000"/>
            <a:ext cx="110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83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p:hf hdr="0"/>
  <p:txStyles>
    <p:titleStyle>
      <a:lvl1pPr algn="l" defTabSz="121917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335992" algn="l" defTabSz="1219170" rtl="0" eaLnBrk="1" latinLnBrk="0" hangingPunct="1"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971" indent="-335992" algn="l" defTabSz="1219170" rtl="0" eaLnBrk="1" latinLnBrk="0" hangingPunct="1"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957" indent="-335992" algn="l" defTabSz="1219170" rtl="0" eaLnBrk="1" latinLnBrk="0" hangingPunct="1"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3942" indent="-335992" algn="l" defTabSz="1219170" rtl="0" eaLnBrk="1" latinLnBrk="0" hangingPunct="1">
        <a:spcBef>
          <a:spcPts val="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879928" indent="-335992" algn="l" defTabSz="1219170" rtl="0" eaLnBrk="1" latinLnBrk="0" hangingPunct="1">
        <a:spcBef>
          <a:spcPts val="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51" r="17051"/>
          <a:stretch/>
        </p:blipFill>
        <p:spPr>
          <a:xfrm>
            <a:off x="5050368" y="0"/>
            <a:ext cx="7141633" cy="6096000"/>
          </a:xfrm>
          <a:solidFill>
            <a:schemeClr val="bg1">
              <a:lumMod val="85000"/>
            </a:schemeClr>
          </a:solidFill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r>
              <a:rPr lang="en-US" dirty="0">
                <a:solidFill>
                  <a:prstClr val="black"/>
                </a:solidFill>
                <a:latin typeface="Arial"/>
              </a:rPr>
              <a:t>21/09/2022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GB" dirty="0"/>
              <a:t>Data Study Groups: Collaborative Knowledge Transfer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B868178-02AE-42FC-958D-6B8F13B60175}" type="slidenum">
              <a:rPr lang="en-GB">
                <a:solidFill>
                  <a:prstClr val="black"/>
                </a:solidFill>
                <a:latin typeface="Arial"/>
              </a:rPr>
              <a:pPr defTabSz="1219170"/>
              <a:t>1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5999" y="2640000"/>
            <a:ext cx="7976793" cy="816000"/>
          </a:xfrm>
        </p:spPr>
        <p:txBody>
          <a:bodyPr/>
          <a:lstStyle/>
          <a:p>
            <a:r>
              <a:rPr lang="en-GB" u="sng" dirty="0"/>
              <a:t>Data S</a:t>
            </a:r>
            <a:r>
              <a:rPr lang="en-GB" dirty="0"/>
              <a:t>tudy Groups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73615" y="3552000"/>
            <a:ext cx="8893577" cy="720000"/>
          </a:xfrm>
        </p:spPr>
        <p:txBody>
          <a:bodyPr/>
          <a:lstStyle/>
          <a:p>
            <a:r>
              <a:rPr lang="en-GB" dirty="0"/>
              <a:t>Collaborative Knowledge Transfer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91028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Data Study Group?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GB" dirty="0"/>
              <a:t>Data Study Groups are a Turing-hosted venue for researchers from a broad range of fields to apply their knowledge to new problems posed by industry, government, and civil society groups.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DSGs are:</a:t>
            </a:r>
          </a:p>
          <a:p>
            <a:pPr lvl="1"/>
            <a:endParaRPr lang="en-GB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Knowledge transfer both ways between academia and the rest of society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Collaborative problem-solving events with real outcomes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Scoped for maximum impact with minimal resource investment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Supported by the Turing Institute Applied Skills programme as well as partner institutions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r>
              <a:rPr lang="en-US" dirty="0">
                <a:solidFill>
                  <a:prstClr val="black"/>
                </a:solidFill>
                <a:latin typeface="Arial"/>
              </a:rPr>
              <a:t>21/09/2022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GB" dirty="0"/>
              <a:t>Data Study Groups: Collaborative Knowledge Transfer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B868178-02AE-42FC-958D-6B8F13B60175}" type="slidenum">
              <a:rPr lang="en-GB">
                <a:solidFill>
                  <a:prstClr val="black"/>
                </a:solidFill>
                <a:latin typeface="Arial"/>
              </a:rPr>
              <a:pPr defTabSz="1219170"/>
              <a:t>2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7" r="3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921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4002" y="512938"/>
            <a:ext cx="5232000" cy="624000"/>
          </a:xfrm>
        </p:spPr>
        <p:txBody>
          <a:bodyPr/>
          <a:lstStyle/>
          <a:p>
            <a:r>
              <a:rPr lang="en-GB" dirty="0"/>
              <a:t>Transferring knowledge, driving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4002" y="1568938"/>
            <a:ext cx="5232000" cy="4320000"/>
          </a:xfrm>
        </p:spPr>
        <p:txBody>
          <a:bodyPr/>
          <a:lstStyle/>
          <a:p>
            <a:pPr lvl="1"/>
            <a:r>
              <a:rPr lang="en-GB" dirty="0"/>
              <a:t>What kinds of problems are we interested in taking on as part of the Applied Skills programme?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Our challenges:</a:t>
            </a:r>
          </a:p>
          <a:p>
            <a:pPr lvl="1"/>
            <a:endParaRPr lang="en-GB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Focus on driving real beneficial outcomes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Promote learning and continuing research for both the challenge owner and participants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Demonstrate solid scientific grounding as well as scope for novel solutions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Allow us to bring together a diverse group of participants and organisers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r>
              <a:rPr lang="en-US" dirty="0">
                <a:solidFill>
                  <a:prstClr val="black"/>
                </a:solidFill>
                <a:latin typeface="Arial"/>
              </a:rPr>
              <a:t>21/09/2022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GB" dirty="0"/>
              <a:t>Data Study Groups: Collaborative Knowledge Transfer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B868178-02AE-42FC-958D-6B8F13B60175}" type="slidenum">
              <a:rPr lang="en-GB">
                <a:solidFill>
                  <a:prstClr val="black"/>
                </a:solidFill>
                <a:latin typeface="Arial"/>
              </a:rPr>
              <a:pPr defTabSz="1219170"/>
              <a:t>3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7" r="3207"/>
          <a:stretch>
            <a:fillRect/>
          </a:stretch>
        </p:blipFill>
        <p:spPr>
          <a:xfrm>
            <a:off x="576000" y="512938"/>
            <a:ext cx="5232000" cy="5232000"/>
          </a:xfrm>
        </p:spPr>
      </p:pic>
    </p:spTree>
    <p:extLst>
      <p:ext uri="{BB962C8B-B14F-4D97-AF65-F5344CB8AC3E}">
        <p14:creationId xmlns:p14="http://schemas.microsoft.com/office/powerpoint/2010/main" val="195610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Horizontal and peer-to-peer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GB" dirty="0"/>
              <a:t>We believe the best kinds of outcomes for our participants and challenge owners come when we allow solutions and innovation to arise organically as part of a group effort.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To that end, we have designed a structured working framework which shares the best practices of academic research and responsible management, while giving our researchers the flexibility to organise themselves relatively autonomously.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Instead of imposing our own vision, we provide a safe environment and the tools our participants need to succeed.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r>
              <a:rPr lang="en-US" dirty="0">
                <a:solidFill>
                  <a:prstClr val="black"/>
                </a:solidFill>
                <a:latin typeface="Arial"/>
              </a:rPr>
              <a:t>21/09/2022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GB" dirty="0"/>
              <a:t>Data Study Groups: Collaborative Knowledge Transfer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B868178-02AE-42FC-958D-6B8F13B60175}" type="slidenum">
              <a:rPr lang="en-GB">
                <a:solidFill>
                  <a:prstClr val="black"/>
                </a:solidFill>
                <a:latin typeface="Arial"/>
              </a:rPr>
              <a:pPr defTabSz="1219170"/>
              <a:t>4</a:t>
            </a:fld>
            <a:endParaRPr lang="en-GB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7" r="3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621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r>
              <a:rPr lang="en-US" dirty="0">
                <a:latin typeface="Arial"/>
              </a:rPr>
              <a:t>21/09/2022</a:t>
            </a:r>
            <a:endParaRPr lang="en-GB" dirty="0"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en-GB" dirty="0"/>
              <a:t>Data Study Groups: Collaborative Knowledge Transfer</a:t>
            </a:r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B868178-02AE-42FC-958D-6B8F13B60175}" type="slidenum">
              <a:rPr lang="en-GB">
                <a:solidFill>
                  <a:prstClr val="white"/>
                </a:solidFill>
                <a:latin typeface="Arial"/>
              </a:rPr>
              <a:pPr defTabSz="1219170"/>
              <a:t>5</a:t>
            </a:fld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5999" y="4128000"/>
            <a:ext cx="8749303" cy="1200000"/>
          </a:xfrm>
        </p:spPr>
        <p:txBody>
          <a:bodyPr/>
          <a:lstStyle/>
          <a:p>
            <a:r>
              <a:rPr lang="en-GB" sz="2800" dirty="0"/>
              <a:t>turing.ac.uk/collaborate-</a:t>
            </a:r>
            <a:r>
              <a:rPr lang="en-GB" sz="2800" dirty="0" err="1"/>
              <a:t>turing</a:t>
            </a:r>
            <a:r>
              <a:rPr lang="en-GB" sz="2800" dirty="0"/>
              <a:t>/data-study-groups</a:t>
            </a:r>
            <a:br>
              <a:rPr lang="en-GB" sz="2800" dirty="0"/>
            </a:br>
            <a:r>
              <a:rPr lang="en-GB" sz="2800" dirty="0"/>
              <a:t>@turinginst</a:t>
            </a:r>
          </a:p>
          <a:p>
            <a:r>
              <a:rPr lang="en-GB" sz="2800" dirty="0"/>
              <a:t>skills@turing.ac.uk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7E444-E5B0-1C31-C4B3-C24F2AF01661}"/>
              </a:ext>
            </a:extLst>
          </p:cNvPr>
          <p:cNvSpPr txBox="1"/>
          <p:nvPr/>
        </p:nvSpPr>
        <p:spPr>
          <a:xfrm>
            <a:off x="575999" y="2129835"/>
            <a:ext cx="76851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Have a challenge in mind or interested in joining a DSG?</a:t>
            </a:r>
          </a:p>
        </p:txBody>
      </p:sp>
    </p:spTree>
    <p:extLst>
      <p:ext uri="{BB962C8B-B14F-4D97-AF65-F5344CB8AC3E}">
        <p14:creationId xmlns:p14="http://schemas.microsoft.com/office/powerpoint/2010/main" val="32368142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ed&amp;White - Alan Turing">
      <a:dk1>
        <a:sysClr val="windowText" lastClr="000000"/>
      </a:dk1>
      <a:lt1>
        <a:sysClr val="window" lastClr="FFFFFF"/>
      </a:lt1>
      <a:dk2>
        <a:srgbClr val="00FF00"/>
      </a:dk2>
      <a:lt2>
        <a:srgbClr val="00FFFF"/>
      </a:lt2>
      <a:accent1>
        <a:srgbClr val="0000FF"/>
      </a:accent1>
      <a:accent2>
        <a:srgbClr val="7D00FF"/>
      </a:accent2>
      <a:accent3>
        <a:srgbClr val="FF00FF"/>
      </a:accent3>
      <a:accent4>
        <a:srgbClr val="FF0000"/>
      </a:accent4>
      <a:accent5>
        <a:srgbClr val="FF7D00"/>
      </a:accent5>
      <a:accent6>
        <a:srgbClr val="FFFF00"/>
      </a:accent6>
      <a:hlink>
        <a:srgbClr val="FF7D00"/>
      </a:hlink>
      <a:folHlink>
        <a:srgbClr val="0000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 [Read-Only]" id="{C6903D3B-E20B-4854-93B9-F5A9CF5CBAE7}" vid="{2CAEDC97-BFB7-4B44-ADE4-7AC9EA6631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320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1_Office Theme</vt:lpstr>
      <vt:lpstr>Data Study Groups</vt:lpstr>
      <vt:lpstr>What is a Data Study Group?</vt:lpstr>
      <vt:lpstr>Transferring knowledge, driving research</vt:lpstr>
      <vt:lpstr>Horizontal and peer-to-peer learning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Study Groups</dc:title>
  <dc:creator>Richard Plant</dc:creator>
  <cp:lastModifiedBy>Luisa Cutillo</cp:lastModifiedBy>
  <cp:revision>2</cp:revision>
  <dcterms:created xsi:type="dcterms:W3CDTF">2022-08-30T11:23:20Z</dcterms:created>
  <dcterms:modified xsi:type="dcterms:W3CDTF">2022-09-06T14:40:26Z</dcterms:modified>
</cp:coreProperties>
</file>